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79" r:id="rId3"/>
    <p:sldId id="264" r:id="rId4"/>
    <p:sldId id="257" r:id="rId5"/>
    <p:sldId id="276" r:id="rId6"/>
    <p:sldId id="265" r:id="rId7"/>
    <p:sldId id="268" r:id="rId8"/>
    <p:sldId id="267" r:id="rId9"/>
    <p:sldId id="266" r:id="rId10"/>
    <p:sldId id="263" r:id="rId11"/>
    <p:sldId id="277" r:id="rId12"/>
    <p:sldId id="280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6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E4CA-FF81-4613-9A04-5F3A548DC302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08DF0-64C8-43B4-98B0-4BCEED7E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3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4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F15-7A14-5348-985B-6E67D3F65258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4302-C05A-E44B-95F8-AA8D6060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uala.healy@nhs.ne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sty.rankin@nhs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org.u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inform.co.uk/screen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844" y="2728092"/>
            <a:ext cx="6349676" cy="2146632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  <a:latin typeface="Arial"/>
                <a:cs typeface="Arial"/>
              </a:rPr>
              <a:t>Your Guide to Diabetic Retinopathy Screening</a:t>
            </a:r>
            <a:endParaRPr lang="en-US" sz="6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218"/>
            <a:ext cx="8229600" cy="5765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100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493" y="-1311899"/>
            <a:ext cx="10325493" cy="883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2182" y="1265382"/>
            <a:ext cx="7278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NHS Health Scotland </a:t>
            </a:r>
          </a:p>
          <a:p>
            <a:pPr algn="ctr"/>
            <a:r>
              <a:rPr lang="en-GB" sz="2800" b="1" dirty="0"/>
              <a:t>Screening and Immunisation Team</a:t>
            </a:r>
          </a:p>
          <a:p>
            <a:endParaRPr lang="en-GB" sz="2800" b="1" dirty="0"/>
          </a:p>
          <a:p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Nuala </a:t>
            </a:r>
            <a:r>
              <a:rPr lang="en-GB" sz="2800" dirty="0"/>
              <a:t>Healy	</a:t>
            </a:r>
            <a:r>
              <a:rPr lang="en-GB" sz="2800" dirty="0" smtClean="0">
                <a:hlinkClick r:id="rId3"/>
              </a:rPr>
              <a:t>nualahealy@nhs.net</a:t>
            </a:r>
            <a:endParaRPr lang="en-GB" sz="2800" dirty="0"/>
          </a:p>
          <a:p>
            <a:r>
              <a:rPr lang="en-GB" sz="2800" dirty="0"/>
              <a:t>Programme </a:t>
            </a:r>
            <a:r>
              <a:rPr lang="en-GB" sz="2800" dirty="0" smtClean="0"/>
              <a:t>Manager</a:t>
            </a:r>
          </a:p>
          <a:p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Kirsty Rankin  </a:t>
            </a:r>
            <a:r>
              <a:rPr lang="en-GB" sz="2800" dirty="0">
                <a:solidFill>
                  <a:srgbClr val="FF0000"/>
                </a:solidFill>
                <a:hlinkClick r:id="rId4"/>
              </a:rPr>
              <a:t>kirstyrankin@nhs.net</a:t>
            </a:r>
            <a:r>
              <a:rPr lang="en-GB" sz="2800" dirty="0">
                <a:solidFill>
                  <a:srgbClr val="FF0000"/>
                </a:solidFill>
              </a:rPr>
              <a:t>	</a:t>
            </a:r>
          </a:p>
          <a:p>
            <a:r>
              <a:rPr lang="en-GB" sz="2800" dirty="0"/>
              <a:t>Senior Health Improvement Programme </a:t>
            </a:r>
            <a:r>
              <a:rPr lang="en-GB" sz="2800" dirty="0" smtClean="0"/>
              <a:t>Officer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0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9892" y="1012953"/>
            <a:ext cx="6391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 descr="C:\Users\Kirstyr\AppData\Local\Microsoft\Windows\Temporary Internet Files\Content.Outlook\8BUHEFUB\Your guide to diabet#3CC1B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36" y="544945"/>
            <a:ext cx="3183036" cy="60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9892" y="1012953"/>
            <a:ext cx="6391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 descr="C:\Users\Kirstyr\AppData\Local\Microsoft\Windows\Temporary Internet Files\Content.Outlook\8BUHEFUB\Your guide to diabet#3CC1B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36" y="544945"/>
            <a:ext cx="3183036" cy="60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818" y="487024"/>
            <a:ext cx="78139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Advisory Group</a:t>
            </a:r>
          </a:p>
          <a:p>
            <a:endParaRPr lang="en-GB" dirty="0"/>
          </a:p>
          <a:p>
            <a:r>
              <a:rPr lang="en-GB" sz="2400" dirty="0"/>
              <a:t>Mike Black		</a:t>
            </a:r>
            <a:r>
              <a:rPr lang="en-GB" sz="2400" dirty="0" smtClean="0"/>
              <a:t>	Scottish </a:t>
            </a:r>
            <a:r>
              <a:rPr lang="en-GB" sz="2400" dirty="0"/>
              <a:t>DRS Collaborative Coordinator</a:t>
            </a:r>
          </a:p>
          <a:p>
            <a:r>
              <a:rPr lang="en-US" sz="2400" dirty="0"/>
              <a:t>Carol Colquhoun	National Coordinator Screening Programs,  							</a:t>
            </a:r>
            <a:r>
              <a:rPr lang="en-US" sz="2400" dirty="0" smtClean="0"/>
              <a:t>	NSD</a:t>
            </a:r>
            <a:endParaRPr lang="en-GB" sz="2400" dirty="0"/>
          </a:p>
          <a:p>
            <a:r>
              <a:rPr lang="en-GB" sz="2400" dirty="0"/>
              <a:t>Norah Grant 		NHS Lothian, </a:t>
            </a:r>
            <a:r>
              <a:rPr lang="en-GB" sz="2400" dirty="0" smtClean="0"/>
              <a:t>Service </a:t>
            </a:r>
            <a:r>
              <a:rPr lang="en-GB" sz="2400" dirty="0"/>
              <a:t>Manager </a:t>
            </a:r>
          </a:p>
          <a:p>
            <a:r>
              <a:rPr lang="en-GB" sz="2400" dirty="0"/>
              <a:t>Oliver Harding 	NHS Forth Valley, Consultant in Public </a:t>
            </a:r>
            <a:r>
              <a:rPr lang="en-GB" sz="2400" dirty="0" smtClean="0"/>
              <a:t>						Health</a:t>
            </a:r>
            <a:endParaRPr lang="en-GB" sz="2400" dirty="0"/>
          </a:p>
          <a:p>
            <a:r>
              <a:rPr lang="en-GB" sz="2400" dirty="0"/>
              <a:t>Bruce Knight		Patient Representative </a:t>
            </a:r>
          </a:p>
          <a:p>
            <a:r>
              <a:rPr lang="en-GB" sz="2400" dirty="0"/>
              <a:t>Dr Brian Power 	NHS Dumfries and Galloway, DRS lead </a:t>
            </a:r>
            <a:r>
              <a:rPr lang="en-GB" sz="2400" dirty="0" smtClean="0"/>
              <a:t>						clinician </a:t>
            </a:r>
            <a:endParaRPr lang="en-GB" sz="2400" dirty="0"/>
          </a:p>
          <a:p>
            <a:r>
              <a:rPr lang="en-GB" sz="2400" dirty="0"/>
              <a:t>Kirsty Rankin 	</a:t>
            </a:r>
            <a:r>
              <a:rPr lang="en-GB" sz="2400" dirty="0" smtClean="0"/>
              <a:t>	Senior </a:t>
            </a:r>
            <a:r>
              <a:rPr lang="en-GB" sz="2400" dirty="0"/>
              <a:t>Health Improvement Programme 						</a:t>
            </a:r>
            <a:r>
              <a:rPr lang="en-GB" sz="2400" dirty="0" smtClean="0"/>
              <a:t>Officer</a:t>
            </a:r>
            <a:r>
              <a:rPr lang="en-GB" sz="2400" dirty="0"/>
              <a:t>, </a:t>
            </a:r>
            <a:r>
              <a:rPr lang="en-GB" sz="2400" dirty="0" smtClean="0"/>
              <a:t>NHS </a:t>
            </a:r>
            <a:r>
              <a:rPr lang="en-GB" sz="2400" dirty="0"/>
              <a:t>Health Scotland</a:t>
            </a:r>
          </a:p>
          <a:p>
            <a:r>
              <a:rPr lang="en-GB" sz="2400" dirty="0"/>
              <a:t>Diane Smith 		NHS Ayrshire and Arran, Service Manager </a:t>
            </a:r>
          </a:p>
          <a:p>
            <a:r>
              <a:rPr lang="en-GB" sz="2400" dirty="0"/>
              <a:t>Dr Joy Tomlinson 	NHS Lothian,  Public Health Consultant </a:t>
            </a:r>
          </a:p>
          <a:p>
            <a:r>
              <a:rPr lang="en-GB" sz="2400" dirty="0"/>
              <a:t>David Steel		Communications Director, NSD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9892" y="1012953"/>
            <a:ext cx="639156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The aim of this leaflet is to provide: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Basic </a:t>
            </a:r>
            <a:r>
              <a:rPr lang="en-GB" sz="2800" dirty="0"/>
              <a:t>information about DRS that a patient needs in order to make an informed choice to attend their appointment 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Practical guidance on what to expect at the DRS appointment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Approved sources of further information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9892" y="1012953"/>
            <a:ext cx="6391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028" name="Picture 4" descr="http://www.ask-gratitude.com/images/argumen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3" y="1702811"/>
            <a:ext cx="3810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273" y="5024582"/>
            <a:ext cx="350058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content was subject to much debate!!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412" y="1456814"/>
            <a:ext cx="754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err="1"/>
              <a:t>DoH</a:t>
            </a:r>
            <a:r>
              <a:rPr lang="en-GB" sz="2800" dirty="0"/>
              <a:t> leaflet structure with </a:t>
            </a:r>
            <a:r>
              <a:rPr lang="en-GB" sz="2800" b="1" dirty="0"/>
              <a:t>significant</a:t>
            </a:r>
            <a:r>
              <a:rPr lang="en-GB" sz="2800" dirty="0"/>
              <a:t> changes to text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Lengthy </a:t>
            </a:r>
            <a:r>
              <a:rPr lang="en-GB" sz="2800" dirty="0"/>
              <a:t>discussion and debate on content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Fresh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Photo shoot to accurately illustrate a DRS appointment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Practical</a:t>
            </a:r>
          </a:p>
          <a:p>
            <a:endParaRPr lang="en-GB" sz="2800" dirty="0"/>
          </a:p>
        </p:txBody>
      </p:sp>
      <p:pic>
        <p:nvPicPr>
          <p:cNvPr id="6" name="Picture 2" descr="C:\Users\Kirstyr\AppData\Local\Microsoft\Windows\Temporary Internet Files\Content.Outlook\8BUHEFUB\DSCF0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59" y="3967018"/>
            <a:ext cx="3394132" cy="22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254" y="727141"/>
            <a:ext cx="7739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Consultation with Patients:</a:t>
            </a:r>
          </a:p>
          <a:p>
            <a:r>
              <a:rPr lang="en-US" sz="2800" dirty="0" smtClean="0"/>
              <a:t>		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Clear key messages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smtClean="0"/>
              <a:t>Accessible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smtClean="0"/>
              <a:t>Design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Health Inequality Impact Assessment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4" descr="Diabetes UK 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65" y="1135462"/>
            <a:ext cx="26384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412" y="1456814"/>
            <a:ext cx="754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Alternative </a:t>
            </a:r>
            <a:r>
              <a:rPr lang="en-GB" sz="2800" dirty="0"/>
              <a:t>languages and </a:t>
            </a:r>
            <a:r>
              <a:rPr lang="en-GB" sz="2800" dirty="0" smtClean="0"/>
              <a:t>formats: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Chinese</a:t>
            </a:r>
            <a:r>
              <a:rPr lang="en-GB" sz="2800" dirty="0"/>
              <a:t>, Urdu, </a:t>
            </a:r>
            <a:r>
              <a:rPr lang="en-GB" sz="2800" dirty="0" smtClean="0"/>
              <a:t>Polish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Easy read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Plain </a:t>
            </a:r>
            <a:r>
              <a:rPr lang="en-GB" sz="2800" dirty="0"/>
              <a:t>English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Regular opportunities to review and update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6" name="Picture 2" descr="http://www.clipartpal.com/_thumbs/pd/education/look_it_up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101621"/>
            <a:ext cx="2167466" cy="15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9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412" y="1456814"/>
            <a:ext cx="754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vailable </a:t>
            </a:r>
            <a:r>
              <a:rPr lang="en-GB" sz="2800" dirty="0"/>
              <a:t>from NHS Health Scotland in the new </a:t>
            </a:r>
            <a:r>
              <a:rPr lang="en-GB" sz="2800" dirty="0" smtClean="0"/>
              <a:t>year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Guidance on ordering material will sent in due course 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To feature </a:t>
            </a:r>
            <a:r>
              <a:rPr lang="en-GB" sz="2800" dirty="0"/>
              <a:t>on the Screening </a:t>
            </a:r>
            <a:r>
              <a:rPr lang="en-GB" sz="2800" dirty="0" smtClean="0"/>
              <a:t>zone </a:t>
            </a:r>
            <a:r>
              <a:rPr lang="en-GB" sz="2800" dirty="0" smtClean="0">
                <a:hlinkClick r:id="rId3"/>
              </a:rPr>
              <a:t>www.nhsinform.co.uk/screening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Websites </a:t>
            </a:r>
            <a:r>
              <a:rPr lang="en-GB" sz="2800" dirty="0"/>
              <a:t>e.g. sky diabetes </a:t>
            </a: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1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115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Your Guide to Diabetic Retinopathy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here</dc:title>
  <dc:creator>Artwork</dc:creator>
  <cp:lastModifiedBy>Kirsty Rankin</cp:lastModifiedBy>
  <cp:revision>31</cp:revision>
  <cp:lastPrinted>2012-11-28T09:47:29Z</cp:lastPrinted>
  <dcterms:created xsi:type="dcterms:W3CDTF">2012-08-10T08:58:38Z</dcterms:created>
  <dcterms:modified xsi:type="dcterms:W3CDTF">2012-11-28T16:00:21Z</dcterms:modified>
</cp:coreProperties>
</file>