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07" autoAdjust="0"/>
  </p:normalViewPr>
  <p:slideViewPr>
    <p:cSldViewPr>
      <p:cViewPr varScale="1">
        <p:scale>
          <a:sx n="88" d="100"/>
          <a:sy n="88" d="100"/>
        </p:scale>
        <p:origin x="-10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C42F-F132-4578-AAF1-44578876F634}" type="datetimeFigureOut">
              <a:rPr lang="en-US" smtClean="0"/>
              <a:pPr/>
              <a:t>11/29/2012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03F8-7A70-4F9B-8B32-6474D9D723E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000240"/>
            <a:ext cx="8215370" cy="397031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GB" sz="1400" b="1" dirty="0" smtClean="0">
                <a:solidFill>
                  <a:srgbClr val="FFFF00"/>
                </a:solidFill>
              </a:rPr>
              <a:t>Welcome</a:t>
            </a:r>
            <a:r>
              <a:rPr lang="en-GB" sz="1400" dirty="0" smtClean="0"/>
              <a:t> </a:t>
            </a:r>
            <a:r>
              <a:rPr lang="en-GB" sz="1400" b="1" dirty="0" smtClean="0">
                <a:solidFill>
                  <a:schemeClr val="bg1"/>
                </a:solidFill>
              </a:rPr>
              <a:t>Mike Black</a:t>
            </a:r>
          </a:p>
          <a:p>
            <a:endParaRPr lang="en-GB" sz="1400" dirty="0"/>
          </a:p>
          <a:p>
            <a:pPr>
              <a:buBlip>
                <a:blip r:embed="rId3"/>
              </a:buBlip>
            </a:pPr>
            <a:r>
              <a:rPr lang="en-GB" sz="1400" b="1" dirty="0" smtClean="0">
                <a:solidFill>
                  <a:srgbClr val="FFFF00"/>
                </a:solidFill>
              </a:rPr>
              <a:t>1.00pm </a:t>
            </a:r>
            <a:r>
              <a:rPr lang="en-GB" sz="1400" b="1" dirty="0">
                <a:solidFill>
                  <a:srgbClr val="FFFF00"/>
                </a:solidFill>
              </a:rPr>
              <a:t>Chairman’s </a:t>
            </a:r>
            <a:r>
              <a:rPr lang="en-GB" sz="1400" b="1" dirty="0" smtClean="0">
                <a:solidFill>
                  <a:srgbClr val="FFFF00"/>
                </a:solidFill>
              </a:rPr>
              <a:t>Welcome  </a:t>
            </a:r>
            <a:r>
              <a:rPr lang="en-GB" sz="1400" b="1" dirty="0" smtClean="0">
                <a:solidFill>
                  <a:schemeClr val="bg1"/>
                </a:solidFill>
              </a:rPr>
              <a:t>Dr </a:t>
            </a:r>
            <a:r>
              <a:rPr lang="en-GB" sz="1400" b="1" dirty="0">
                <a:solidFill>
                  <a:schemeClr val="bg1"/>
                </a:solidFill>
              </a:rPr>
              <a:t>Caroline Styles</a:t>
            </a:r>
          </a:p>
          <a:p>
            <a:pPr>
              <a:buFont typeface="Arial" pitchFamily="34" charset="0"/>
              <a:buChar char="•"/>
            </a:pPr>
            <a:endParaRPr lang="en-GB" sz="1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GB" sz="1400" b="1" dirty="0" smtClean="0">
                <a:solidFill>
                  <a:srgbClr val="FFFF00"/>
                </a:solidFill>
              </a:rPr>
              <a:t>1.10pm </a:t>
            </a:r>
            <a:r>
              <a:rPr lang="en-GB" sz="1400" b="1" dirty="0">
                <a:solidFill>
                  <a:srgbClr val="FFFF00"/>
                </a:solidFill>
              </a:rPr>
              <a:t>Where will Retinal Screening go in the Future? 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</a:rPr>
              <a:t>Professor </a:t>
            </a:r>
            <a:r>
              <a:rPr lang="en-GB" sz="1400" b="1" dirty="0">
                <a:solidFill>
                  <a:schemeClr val="bg1"/>
                </a:solidFill>
              </a:rPr>
              <a:t>Graham </a:t>
            </a:r>
            <a:r>
              <a:rPr lang="en-GB" sz="1400" b="1" dirty="0" err="1" smtClean="0">
                <a:solidFill>
                  <a:schemeClr val="bg1"/>
                </a:solidFill>
              </a:rPr>
              <a:t>Leese</a:t>
            </a:r>
            <a:r>
              <a:rPr lang="en-GB" sz="1400" b="1" dirty="0" smtClean="0">
                <a:solidFill>
                  <a:schemeClr val="bg1"/>
                </a:solidFill>
              </a:rPr>
              <a:t>, NHS </a:t>
            </a:r>
            <a:r>
              <a:rPr lang="en-GB" sz="1400" b="1" dirty="0">
                <a:solidFill>
                  <a:schemeClr val="bg1"/>
                </a:solidFill>
              </a:rPr>
              <a:t>Tayside</a:t>
            </a:r>
          </a:p>
          <a:p>
            <a:pPr>
              <a:buFont typeface="Arial" pitchFamily="34" charset="0"/>
              <a:buChar char="•"/>
            </a:pPr>
            <a:endParaRPr lang="en-GB" sz="1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GB" sz="1400" b="1" dirty="0" smtClean="0">
                <a:solidFill>
                  <a:srgbClr val="FFFF00"/>
                </a:solidFill>
              </a:rPr>
              <a:t>1.40pm </a:t>
            </a:r>
            <a:r>
              <a:rPr lang="en-GB" sz="1400" b="1" dirty="0">
                <a:solidFill>
                  <a:srgbClr val="FFFF00"/>
                </a:solidFill>
              </a:rPr>
              <a:t>Organising OCT </a:t>
            </a:r>
            <a:r>
              <a:rPr lang="en-GB" sz="1400" b="1" dirty="0" smtClean="0">
                <a:solidFill>
                  <a:srgbClr val="FFFF00"/>
                </a:solidFill>
              </a:rPr>
              <a:t>clinics  </a:t>
            </a:r>
            <a:r>
              <a:rPr lang="en-GB" sz="1400" b="1" dirty="0" smtClean="0">
                <a:solidFill>
                  <a:schemeClr val="bg1"/>
                </a:solidFill>
              </a:rPr>
              <a:t>Margaret Bruce, Service manager, </a:t>
            </a:r>
            <a:r>
              <a:rPr lang="en-GB" sz="1400" b="1" dirty="0">
                <a:solidFill>
                  <a:schemeClr val="bg1"/>
                </a:solidFill>
              </a:rPr>
              <a:t>NHS Grampian</a:t>
            </a:r>
          </a:p>
          <a:p>
            <a:pPr>
              <a:buFont typeface="Arial" pitchFamily="34" charset="0"/>
              <a:buChar char="•"/>
            </a:pPr>
            <a:endParaRPr lang="en-GB" sz="1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GB" sz="1400" b="1" dirty="0" smtClean="0">
                <a:solidFill>
                  <a:srgbClr val="FFFF00"/>
                </a:solidFill>
              </a:rPr>
              <a:t>2.00pm </a:t>
            </a:r>
            <a:r>
              <a:rPr lang="en-GB" sz="1400" b="1" dirty="0">
                <a:solidFill>
                  <a:srgbClr val="FFFF00"/>
                </a:solidFill>
              </a:rPr>
              <a:t>Improving the Value of Screening For Macular 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r>
              <a:rPr lang="en-GB" sz="1400" b="1" dirty="0" smtClean="0">
                <a:solidFill>
                  <a:srgbClr val="FFFF00"/>
                </a:solidFill>
              </a:rPr>
              <a:t>                   </a:t>
            </a:r>
            <a:r>
              <a:rPr lang="en-GB" sz="1400" b="1" dirty="0" err="1" smtClean="0">
                <a:solidFill>
                  <a:srgbClr val="FFFF00"/>
                </a:solidFill>
              </a:rPr>
              <a:t>Odema</a:t>
            </a:r>
            <a:r>
              <a:rPr lang="en-GB" sz="1400" b="1" dirty="0" smtClean="0">
                <a:solidFill>
                  <a:srgbClr val="FFFF00"/>
                </a:solidFill>
              </a:rPr>
              <a:t> using Surrogate </a:t>
            </a:r>
            <a:r>
              <a:rPr lang="en-GB" sz="1400" b="1" dirty="0">
                <a:solidFill>
                  <a:srgbClr val="FFFF00"/>
                </a:solidFill>
              </a:rPr>
              <a:t>Photographic </a:t>
            </a:r>
            <a:r>
              <a:rPr lang="en-GB" sz="1400" b="1" dirty="0" smtClean="0">
                <a:solidFill>
                  <a:srgbClr val="FFFF00"/>
                </a:solidFill>
              </a:rPr>
              <a:t>Markers   </a:t>
            </a:r>
            <a:r>
              <a:rPr lang="en-GB" sz="1400" b="1" dirty="0" smtClean="0">
                <a:solidFill>
                  <a:schemeClr val="bg1"/>
                </a:solidFill>
              </a:rPr>
              <a:t>Dr </a:t>
            </a:r>
            <a:r>
              <a:rPr lang="en-GB" sz="1400" b="1" dirty="0">
                <a:solidFill>
                  <a:schemeClr val="bg1"/>
                </a:solidFill>
              </a:rPr>
              <a:t>John </a:t>
            </a:r>
            <a:r>
              <a:rPr lang="en-GB" sz="1400" b="1" dirty="0" smtClean="0">
                <a:solidFill>
                  <a:schemeClr val="bg1"/>
                </a:solidFill>
              </a:rPr>
              <a:t>Olson, </a:t>
            </a:r>
            <a:r>
              <a:rPr lang="en-GB" sz="1400" b="1" dirty="0">
                <a:solidFill>
                  <a:schemeClr val="bg1"/>
                </a:solidFill>
              </a:rPr>
              <a:t>NHS Grampian</a:t>
            </a:r>
          </a:p>
          <a:p>
            <a:pPr>
              <a:buFont typeface="Arial" pitchFamily="34" charset="0"/>
              <a:buChar char="•"/>
            </a:pPr>
            <a:endParaRPr lang="en-GB" sz="1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GB" sz="1400" b="1" dirty="0" smtClean="0">
                <a:solidFill>
                  <a:srgbClr val="FFFF00"/>
                </a:solidFill>
              </a:rPr>
              <a:t>2.40pm </a:t>
            </a:r>
            <a:r>
              <a:rPr lang="en-GB" sz="1400" b="1" dirty="0">
                <a:solidFill>
                  <a:srgbClr val="FFFF00"/>
                </a:solidFill>
              </a:rPr>
              <a:t>Patient Information </a:t>
            </a:r>
            <a:r>
              <a:rPr lang="en-GB" sz="1400" b="1" dirty="0" smtClean="0">
                <a:solidFill>
                  <a:srgbClr val="FFFF00"/>
                </a:solidFill>
              </a:rPr>
              <a:t>Leaflet  </a:t>
            </a:r>
            <a:r>
              <a:rPr lang="en-GB" sz="1400" b="1" dirty="0" err="1" smtClean="0">
                <a:solidFill>
                  <a:schemeClr val="bg1"/>
                </a:solidFill>
              </a:rPr>
              <a:t>Nuala</a:t>
            </a:r>
            <a:r>
              <a:rPr lang="en-GB" sz="1400" b="1" dirty="0" smtClean="0">
                <a:solidFill>
                  <a:schemeClr val="bg1"/>
                </a:solidFill>
              </a:rPr>
              <a:t> Healy, Programme manager for Screening and Immunisation, 			    NHS Health Scotland Team</a:t>
            </a:r>
            <a:endParaRPr lang="en-GB" sz="1400" b="1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GB" sz="1400" b="1" dirty="0" smtClean="0">
                <a:solidFill>
                  <a:srgbClr val="FFFF00"/>
                </a:solidFill>
              </a:rPr>
              <a:t>3.00pm </a:t>
            </a:r>
            <a:r>
              <a:rPr lang="en-GB" sz="1400" b="1" dirty="0">
                <a:solidFill>
                  <a:srgbClr val="FFFF00"/>
                </a:solidFill>
              </a:rPr>
              <a:t>Questions and Answer session</a:t>
            </a:r>
          </a:p>
          <a:p>
            <a:endParaRPr lang="en-GB" sz="1400" b="1" dirty="0" smtClean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GB" sz="1400" b="1" dirty="0" smtClean="0">
                <a:solidFill>
                  <a:srgbClr val="FFFF00"/>
                </a:solidFill>
              </a:rPr>
              <a:t>AOCB</a:t>
            </a:r>
          </a:p>
          <a:p>
            <a:endParaRPr lang="en-GB" sz="1400" b="1" dirty="0">
              <a:solidFill>
                <a:srgbClr val="FFFF00"/>
              </a:solidFill>
            </a:endParaRPr>
          </a:p>
          <a:p>
            <a:pPr>
              <a:buBlip>
                <a:blip r:embed="rId3"/>
              </a:buBlip>
            </a:pPr>
            <a:r>
              <a:rPr lang="en-GB" sz="1400" b="1" dirty="0">
                <a:solidFill>
                  <a:srgbClr val="FFFF00"/>
                </a:solidFill>
              </a:rPr>
              <a:t>4.00pm Meeting Close</a:t>
            </a:r>
            <a:endParaRPr lang="en-GB" sz="1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785794"/>
            <a:ext cx="4143404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latin typeface="+mj-lt"/>
              </a:rPr>
              <a:t>DRS Meeting Programme</a:t>
            </a:r>
            <a:endParaRPr lang="en-GB" sz="9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285860"/>
            <a:ext cx="15680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FF00"/>
                </a:solidFill>
              </a:rPr>
              <a:t>Steele Lecture Theatre</a:t>
            </a:r>
          </a:p>
          <a:p>
            <a:pPr algn="ctr"/>
            <a:r>
              <a:rPr lang="en-GB" sz="1050" b="1" dirty="0">
                <a:solidFill>
                  <a:srgbClr val="FFFF00"/>
                </a:solidFill>
              </a:rPr>
              <a:t>Perth Royal Infirmary</a:t>
            </a:r>
          </a:p>
          <a:p>
            <a:endParaRPr lang="en-GB" sz="1050" dirty="0"/>
          </a:p>
        </p:txBody>
      </p:sp>
      <p:pic>
        <p:nvPicPr>
          <p:cNvPr id="8" name="Picture 7" descr="Scotland-240-animated-flag-gif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28604"/>
            <a:ext cx="2453915" cy="1692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000240"/>
            <a:ext cx="8215370" cy="215443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Mike </a:t>
            </a:r>
            <a:r>
              <a:rPr lang="en-GB" sz="4800" b="1" dirty="0" smtClean="0">
                <a:solidFill>
                  <a:schemeClr val="bg1"/>
                </a:solidFill>
              </a:rPr>
              <a:t>Black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DRS </a:t>
            </a:r>
            <a:r>
              <a:rPr lang="en-GB" sz="3600" dirty="0" smtClean="0">
                <a:solidFill>
                  <a:schemeClr val="bg1"/>
                </a:solidFill>
              </a:rPr>
              <a:t>c</a:t>
            </a:r>
            <a:r>
              <a:rPr lang="en-GB" sz="3600" dirty="0" smtClean="0">
                <a:solidFill>
                  <a:schemeClr val="bg1"/>
                </a:solidFill>
              </a:rPr>
              <a:t>ollaborative coordinator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NHS Highland</a:t>
            </a: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785794"/>
            <a:ext cx="4143404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latin typeface="+mj-lt"/>
              </a:rPr>
              <a:t>DRS Meeting Programme</a:t>
            </a:r>
            <a:endParaRPr lang="en-GB" sz="9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285860"/>
            <a:ext cx="15680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FF00"/>
                </a:solidFill>
              </a:rPr>
              <a:t>Steele Lecture Theatre</a:t>
            </a:r>
          </a:p>
          <a:p>
            <a:pPr algn="ctr"/>
            <a:r>
              <a:rPr lang="en-GB" sz="1050" b="1" dirty="0">
                <a:solidFill>
                  <a:srgbClr val="FFFF00"/>
                </a:solidFill>
              </a:rPr>
              <a:t>Perth Royal Infirmary</a:t>
            </a:r>
          </a:p>
          <a:p>
            <a:endParaRPr lang="en-GB" sz="1050" dirty="0"/>
          </a:p>
        </p:txBody>
      </p:sp>
      <p:pic>
        <p:nvPicPr>
          <p:cNvPr id="8" name="Picture 7" descr="Scotland-240-animated-flag-gif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2453915" cy="1692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143116"/>
            <a:ext cx="8215370" cy="255454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</a:t>
            </a:r>
            <a:r>
              <a:rPr lang="en-GB" sz="1400" dirty="0" smtClean="0"/>
              <a:t>                                        </a:t>
            </a:r>
            <a:r>
              <a:rPr lang="en-GB" sz="4000" u="sng" dirty="0" smtClean="0">
                <a:solidFill>
                  <a:schemeClr val="bg1"/>
                </a:solidFill>
              </a:rPr>
              <a:t>2011                    2012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TP</a:t>
            </a:r>
            <a:r>
              <a:rPr lang="en-GB" sz="4000" dirty="0" smtClean="0"/>
              <a:t>        </a:t>
            </a:r>
            <a:r>
              <a:rPr lang="en-GB" sz="4000" dirty="0" smtClean="0">
                <a:solidFill>
                  <a:srgbClr val="FFFF00"/>
                </a:solidFill>
              </a:rPr>
              <a:t>259,917             270,411  </a:t>
            </a:r>
            <a:r>
              <a:rPr lang="en-GB" sz="4000" dirty="0" smtClean="0">
                <a:solidFill>
                  <a:srgbClr val="FF0000"/>
                </a:solidFill>
              </a:rPr>
              <a:t>(+4%)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EP</a:t>
            </a:r>
            <a:r>
              <a:rPr lang="en-GB" sz="4000" dirty="0" smtClean="0"/>
              <a:t>        </a:t>
            </a:r>
            <a:r>
              <a:rPr lang="en-GB" sz="4000" dirty="0" smtClean="0">
                <a:solidFill>
                  <a:srgbClr val="FFFF00"/>
                </a:solidFill>
              </a:rPr>
              <a:t>224,793</a:t>
            </a:r>
            <a:r>
              <a:rPr lang="en-GB" sz="4000" dirty="0" smtClean="0"/>
              <a:t>             </a:t>
            </a:r>
            <a:r>
              <a:rPr lang="en-GB" sz="4000" dirty="0" smtClean="0">
                <a:solidFill>
                  <a:srgbClr val="FFFF00"/>
                </a:solidFill>
              </a:rPr>
              <a:t>232,874 </a:t>
            </a:r>
            <a:r>
              <a:rPr lang="en-GB" sz="4000" dirty="0" smtClean="0">
                <a:solidFill>
                  <a:srgbClr val="FF0000"/>
                </a:solidFill>
              </a:rPr>
              <a:t>(+3.6%)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UR       </a:t>
            </a:r>
            <a:r>
              <a:rPr lang="en-GB" sz="4000" dirty="0" smtClean="0">
                <a:solidFill>
                  <a:srgbClr val="FFFF00"/>
                </a:solidFill>
              </a:rPr>
              <a:t>179,834             184,741 </a:t>
            </a:r>
            <a:r>
              <a:rPr lang="en-GB" sz="4000" dirty="0" smtClean="0">
                <a:solidFill>
                  <a:srgbClr val="FF0000"/>
                </a:solidFill>
              </a:rPr>
              <a:t>(+2.72)</a:t>
            </a:r>
            <a:endParaRPr lang="en-GB" sz="88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785794"/>
            <a:ext cx="4143404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latin typeface="+mj-lt"/>
              </a:rPr>
              <a:t>DRS Meeting Programme</a:t>
            </a:r>
            <a:endParaRPr lang="en-GB" sz="9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285860"/>
            <a:ext cx="15680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FF00"/>
                </a:solidFill>
              </a:rPr>
              <a:t>Steele Lecture Theatre</a:t>
            </a:r>
          </a:p>
          <a:p>
            <a:pPr algn="ctr"/>
            <a:r>
              <a:rPr lang="en-GB" sz="1050" b="1" dirty="0">
                <a:solidFill>
                  <a:srgbClr val="FFFF00"/>
                </a:solidFill>
              </a:rPr>
              <a:t>Perth Royal Infirmary</a:t>
            </a:r>
          </a:p>
          <a:p>
            <a:endParaRPr lang="en-GB" sz="1050" dirty="0"/>
          </a:p>
        </p:txBody>
      </p:sp>
      <p:pic>
        <p:nvPicPr>
          <p:cNvPr id="8" name="Picture 7" descr="Scotland-240-animated-flag-gif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2453915" cy="1692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143116"/>
            <a:ext cx="8215370" cy="1354217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en-GB" sz="1400" dirty="0" smtClean="0"/>
          </a:p>
          <a:p>
            <a:pPr algn="ctr"/>
            <a:endParaRPr lang="en-GB" sz="1400" dirty="0" smtClean="0"/>
          </a:p>
          <a:p>
            <a:pPr algn="ctr"/>
            <a:r>
              <a:rPr lang="en-GB" sz="4000" dirty="0" smtClean="0"/>
              <a:t> </a:t>
            </a:r>
            <a:endParaRPr lang="en-GB" sz="3600" dirty="0" smtClean="0">
              <a:solidFill>
                <a:schemeClr val="bg1"/>
              </a:solidFill>
            </a:endParaRP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785794"/>
            <a:ext cx="4143404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latin typeface="+mj-lt"/>
              </a:rPr>
              <a:t>DRS Meeting Programme</a:t>
            </a:r>
            <a:endParaRPr lang="en-GB" sz="9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285860"/>
            <a:ext cx="15680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FF00"/>
                </a:solidFill>
              </a:rPr>
              <a:t>Steele Lecture Theatre</a:t>
            </a:r>
          </a:p>
          <a:p>
            <a:pPr algn="ctr"/>
            <a:r>
              <a:rPr lang="en-GB" sz="1050" b="1" dirty="0">
                <a:solidFill>
                  <a:srgbClr val="FFFF00"/>
                </a:solidFill>
              </a:rPr>
              <a:t>Perth Royal Infirmary</a:t>
            </a:r>
          </a:p>
          <a:p>
            <a:endParaRPr lang="en-GB" sz="1050" dirty="0"/>
          </a:p>
        </p:txBody>
      </p:sp>
      <p:pic>
        <p:nvPicPr>
          <p:cNvPr id="8" name="Picture 7" descr="Scotland-240-animated-flag-gif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2453915" cy="1692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  <p:pic>
        <p:nvPicPr>
          <p:cNvPr id="10" name="Picture 9" descr="olympic image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1736" y="1142984"/>
            <a:ext cx="37147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           </a:t>
            </a:r>
            <a:r>
              <a:rPr lang="en-GB" sz="7200" dirty="0" smtClean="0">
                <a:solidFill>
                  <a:schemeClr val="bg1"/>
                </a:solidFill>
              </a:rPr>
              <a:t>X</a:t>
            </a:r>
            <a:r>
              <a:rPr lang="en-GB" sz="19900" dirty="0" smtClean="0">
                <a:solidFill>
                  <a:schemeClr val="bg1"/>
                </a:solidFill>
              </a:rPr>
              <a:t> 2</a:t>
            </a:r>
            <a:endParaRPr lang="en-GB" sz="19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000240"/>
            <a:ext cx="8215370" cy="307777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785794"/>
            <a:ext cx="4143404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latin typeface="+mj-lt"/>
              </a:rPr>
              <a:t>DRS Meeting Programme</a:t>
            </a:r>
            <a:endParaRPr lang="en-GB" sz="9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285860"/>
            <a:ext cx="15680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FF00"/>
                </a:solidFill>
              </a:rPr>
              <a:t>Steele Lecture Theatre</a:t>
            </a:r>
          </a:p>
          <a:p>
            <a:pPr algn="ctr"/>
            <a:r>
              <a:rPr lang="en-GB" sz="1050" b="1" dirty="0">
                <a:solidFill>
                  <a:srgbClr val="FFFF00"/>
                </a:solidFill>
              </a:rPr>
              <a:t>Perth Royal Infirmary</a:t>
            </a:r>
          </a:p>
          <a:p>
            <a:endParaRPr lang="en-GB" sz="1050" dirty="0"/>
          </a:p>
        </p:txBody>
      </p:sp>
      <p:pic>
        <p:nvPicPr>
          <p:cNvPr id="8" name="Picture 7" descr="Scotland-240-animated-flag-gif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2453915" cy="1692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2000240"/>
            <a:ext cx="8215370" cy="861774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endParaRPr lang="en-GB" sz="1400" dirty="0"/>
          </a:p>
        </p:txBody>
      </p:sp>
      <p:pic>
        <p:nvPicPr>
          <p:cNvPr id="11" name="Picture 10" descr="olympic-meda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2000240"/>
            <a:ext cx="7010831" cy="436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143116"/>
            <a:ext cx="8215370" cy="2077492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bg1"/>
                </a:solidFill>
              </a:rPr>
              <a:t> Thank you </a:t>
            </a:r>
            <a:endParaRPr lang="en-GB" sz="41300" dirty="0" smtClean="0">
              <a:solidFill>
                <a:schemeClr val="bg1"/>
              </a:solidFill>
            </a:endParaRP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785794"/>
            <a:ext cx="4143404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latin typeface="+mj-lt"/>
              </a:rPr>
              <a:t>DRS Meeting Programme</a:t>
            </a:r>
            <a:endParaRPr lang="en-GB" sz="9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285860"/>
            <a:ext cx="15680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FF00"/>
                </a:solidFill>
              </a:rPr>
              <a:t>Steele Lecture Theatre</a:t>
            </a:r>
          </a:p>
          <a:p>
            <a:pPr algn="ctr"/>
            <a:r>
              <a:rPr lang="en-GB" sz="1050" b="1" dirty="0">
                <a:solidFill>
                  <a:srgbClr val="FFFF00"/>
                </a:solidFill>
              </a:rPr>
              <a:t>Perth Royal Infirmary</a:t>
            </a:r>
          </a:p>
          <a:p>
            <a:endParaRPr lang="en-GB" sz="1050" dirty="0"/>
          </a:p>
        </p:txBody>
      </p:sp>
      <p:pic>
        <p:nvPicPr>
          <p:cNvPr id="8" name="Picture 7" descr="Scotland-240-animated-flag-gif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2453915" cy="1692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1857364"/>
            <a:ext cx="8215370" cy="263149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chemeClr val="bg1"/>
                </a:solidFill>
              </a:rPr>
              <a:t> </a:t>
            </a:r>
            <a:r>
              <a:rPr lang="en-GB" sz="4800" b="1" dirty="0" smtClean="0">
                <a:solidFill>
                  <a:schemeClr val="bg1"/>
                </a:solidFill>
              </a:rPr>
              <a:t>Dr Caroline Styles 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NHS Fife </a:t>
            </a:r>
            <a:r>
              <a:rPr lang="en-GB" sz="3600" dirty="0" smtClean="0">
                <a:solidFill>
                  <a:schemeClr val="bg1"/>
                </a:solidFill>
              </a:rPr>
              <a:t>  </a:t>
            </a: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785794"/>
            <a:ext cx="4143404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FF00"/>
                </a:solidFill>
                <a:latin typeface="+mj-lt"/>
              </a:rPr>
              <a:t>DRS Meeting Programme</a:t>
            </a:r>
            <a:endParaRPr lang="en-GB" sz="9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285860"/>
            <a:ext cx="156805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b="1" dirty="0">
                <a:solidFill>
                  <a:srgbClr val="FFFF00"/>
                </a:solidFill>
              </a:rPr>
              <a:t>Steele Lecture Theatre</a:t>
            </a:r>
          </a:p>
          <a:p>
            <a:pPr algn="ctr"/>
            <a:r>
              <a:rPr lang="en-GB" sz="1050" b="1" dirty="0">
                <a:solidFill>
                  <a:srgbClr val="FFFF00"/>
                </a:solidFill>
              </a:rPr>
              <a:t>Perth Royal Infirmary</a:t>
            </a:r>
          </a:p>
          <a:p>
            <a:endParaRPr lang="en-GB" sz="1050" dirty="0"/>
          </a:p>
        </p:txBody>
      </p:sp>
      <p:pic>
        <p:nvPicPr>
          <p:cNvPr id="8" name="Picture 7" descr="Scotland-240-animated-flag-gif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2453915" cy="16923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177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NHSH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nlee</dc:creator>
  <cp:lastModifiedBy>Mike Black</cp:lastModifiedBy>
  <cp:revision>21</cp:revision>
  <dcterms:created xsi:type="dcterms:W3CDTF">2012-11-29T12:30:05Z</dcterms:created>
  <dcterms:modified xsi:type="dcterms:W3CDTF">2012-11-29T16:24:26Z</dcterms:modified>
</cp:coreProperties>
</file>