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57" r:id="rId4"/>
    <p:sldId id="261" r:id="rId5"/>
    <p:sldId id="260" r:id="rId6"/>
    <p:sldId id="262" r:id="rId7"/>
    <p:sldId id="264" r:id="rId8"/>
    <p:sldId id="263" r:id="rId9"/>
  </p:sldIdLst>
  <p:sldSz cx="10287000" cy="6858000" type="35mm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28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66" autoAdjust="0"/>
    <p:restoredTop sz="86232" autoAdjust="0"/>
  </p:normalViewPr>
  <p:slideViewPr>
    <p:cSldViewPr>
      <p:cViewPr>
        <p:scale>
          <a:sx n="90" d="100"/>
          <a:sy n="90" d="100"/>
        </p:scale>
        <p:origin x="-636" y="46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488" y="199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CF4A06-57F8-4AFE-81AC-B2D729207EBD}" type="datetimeFigureOut">
              <a:rPr lang="en-US"/>
              <a:pPr>
                <a:defRPr/>
              </a:pPr>
              <a:t>11/13/2014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8013" y="744538"/>
            <a:ext cx="55816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426F69-91C3-45F7-BB7F-58FBDE80CD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3151187" cy="210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525" y="3235127"/>
            <a:ext cx="5438775" cy="5256584"/>
          </a:xfrm>
        </p:spPr>
        <p:txBody>
          <a:bodyPr>
            <a:normAutofit/>
          </a:bodyPr>
          <a:lstStyle/>
          <a:p>
            <a:r>
              <a:rPr lang="en-GB" b="1" dirty="0" smtClean="0"/>
              <a:t>Release of new </a:t>
            </a:r>
            <a:r>
              <a:rPr lang="en-GB" b="1" dirty="0" err="1" smtClean="0"/>
              <a:t>Soarian</a:t>
            </a:r>
            <a:r>
              <a:rPr lang="en-GB" b="1" dirty="0" smtClean="0"/>
              <a:t> version </a:t>
            </a:r>
          </a:p>
          <a:p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Compatible</a:t>
            </a:r>
            <a:r>
              <a:rPr lang="en-GB" baseline="0" dirty="0" smtClean="0"/>
              <a:t> with IE8.0 and Windows 7 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Initials</a:t>
            </a:r>
            <a:r>
              <a:rPr lang="en-GB" dirty="0" smtClean="0"/>
              <a:t> false starts with upgrade </a:t>
            </a:r>
            <a:r>
              <a:rPr lang="en-GB" baseline="0" dirty="0" smtClean="0"/>
              <a:t>Problems with database/performance.  No loss to screening service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Post-release Problems registering new diagnosed patients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Resolved with </a:t>
            </a:r>
            <a:r>
              <a:rPr lang="en-GB" baseline="0" dirty="0" err="1" smtClean="0"/>
              <a:t>hotfix</a:t>
            </a:r>
            <a:r>
              <a:rPr lang="en-GB" baseline="0" dirty="0" smtClean="0"/>
              <a:t> v01.01.04.01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Systems are getting back in synch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Health check is being requested to ensure that we are getting the best out of the system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In the Pipeline</a:t>
            </a:r>
          </a:p>
          <a:p>
            <a:endParaRPr lang="en-GB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DRS Letters changes to be applied to UAT/Training environments before being applied to LIVE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DRS Replacement System</a:t>
            </a:r>
          </a:p>
          <a:p>
            <a:pPr marL="228600" indent="-228600"/>
            <a:r>
              <a:rPr lang="en-GB" dirty="0" smtClean="0"/>
              <a:t>		</a:t>
            </a:r>
            <a:r>
              <a:rPr lang="en-GB" baseline="0" dirty="0" err="1" smtClean="0"/>
              <a:t>i</a:t>
            </a:r>
            <a:r>
              <a:rPr lang="en-GB" baseline="0" dirty="0" smtClean="0"/>
              <a:t>. A couple of options on the table </a:t>
            </a:r>
          </a:p>
          <a:p>
            <a:pPr marL="228600" indent="-228600"/>
            <a:r>
              <a:rPr lang="en-GB" dirty="0" smtClean="0"/>
              <a:t>			a.  Out to the market for full replacement</a:t>
            </a:r>
          </a:p>
          <a:p>
            <a:pPr marL="228600" indent="-228600"/>
            <a:r>
              <a:rPr lang="en-GB" baseline="0" dirty="0" smtClean="0"/>
              <a:t>			b.  DRS</a:t>
            </a:r>
            <a:r>
              <a:rPr lang="en-GB" dirty="0" smtClean="0"/>
              <a:t> Screening module in SCI-Diabetes</a:t>
            </a:r>
          </a:p>
          <a:p>
            <a:pPr marL="228600" indent="-228600"/>
            <a:r>
              <a:rPr lang="en-GB" baseline="0" dirty="0" smtClean="0"/>
              <a:t>				</a:t>
            </a:r>
            <a:r>
              <a:rPr lang="en-GB" baseline="0" dirty="0" err="1" smtClean="0"/>
              <a:t>i</a:t>
            </a:r>
            <a:r>
              <a:rPr lang="en-GB" baseline="0" dirty="0" smtClean="0"/>
              <a:t>.  No</a:t>
            </a:r>
            <a:r>
              <a:rPr lang="en-GB" dirty="0" smtClean="0"/>
              <a:t> Interface required</a:t>
            </a:r>
          </a:p>
          <a:p>
            <a:pPr marL="228600" indent="-228600"/>
            <a:r>
              <a:rPr lang="en-GB" baseline="0" dirty="0" smtClean="0"/>
              <a:t>				ii.  System</a:t>
            </a:r>
            <a:r>
              <a:rPr lang="en-GB" dirty="0" smtClean="0"/>
              <a:t> in place in Health Boards</a:t>
            </a:r>
            <a:endParaRPr lang="en-GB" baseline="0" dirty="0" smtClean="0"/>
          </a:p>
          <a:p>
            <a:pPr marL="228600" indent="-228600"/>
            <a:r>
              <a:rPr lang="en-GB" baseline="0" dirty="0" smtClean="0"/>
              <a:t>		ii.</a:t>
            </a:r>
            <a:r>
              <a:rPr lang="en-GB" dirty="0" smtClean="0"/>
              <a:t>  </a:t>
            </a:r>
            <a:r>
              <a:rPr lang="en-GB" baseline="0" dirty="0" smtClean="0"/>
              <a:t>Currently being discussed at National eHealth meeting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26F69-91C3-45F7-BB7F-58FBDE80CD7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4086968" cy="272580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525" y="4027215"/>
            <a:ext cx="5438775" cy="4467225"/>
          </a:xfrm>
        </p:spPr>
        <p:txBody>
          <a:bodyPr>
            <a:normAutofit/>
          </a:bodyPr>
          <a:lstStyle/>
          <a:p>
            <a:r>
              <a:rPr lang="en-GB" dirty="0" err="1" smtClean="0"/>
              <a:t>Autograder</a:t>
            </a:r>
            <a:endParaRPr lang="en-GB" dirty="0" smtClean="0"/>
          </a:p>
          <a:p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Interface changes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Changes</a:t>
            </a:r>
            <a:r>
              <a:rPr lang="en-GB" baseline="0" dirty="0" smtClean="0"/>
              <a:t> made earlier in the year to return disease detected/technical failures cases for human grading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Increased throughput - Target is to </a:t>
            </a:r>
            <a:r>
              <a:rPr lang="en-GB" baseline="0" dirty="0" err="1" smtClean="0"/>
              <a:t>autograde</a:t>
            </a:r>
            <a:r>
              <a:rPr lang="en-GB" baseline="0" dirty="0" smtClean="0"/>
              <a:t> 600 grading cases per day.  This will allow us to complete the L1 Grading queue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Recently made improvements to error handling and reporting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Scalable solution – increases</a:t>
            </a:r>
            <a:r>
              <a:rPr lang="en-GB" dirty="0" smtClean="0"/>
              <a:t> the throughput by adding additional robots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26F69-91C3-45F7-BB7F-58FBDE80CD7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4158976" cy="277383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525" y="3883199"/>
            <a:ext cx="5438775" cy="4467225"/>
          </a:xfrm>
        </p:spPr>
        <p:txBody>
          <a:bodyPr>
            <a:normAutofit/>
          </a:bodyPr>
          <a:lstStyle/>
          <a:p>
            <a:r>
              <a:rPr lang="en-GB" b="1" baseline="0" dirty="0" smtClean="0"/>
              <a:t>Old website</a:t>
            </a:r>
          </a:p>
          <a:p>
            <a:endParaRPr lang="en-GB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Difficult to manage and change content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Out-dated look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Difficult to search on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New website</a:t>
            </a:r>
          </a:p>
          <a:p>
            <a:endParaRPr lang="en-GB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Makes use of newer web technology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Greater flexibility to change content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Easier to add content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Wide range of </a:t>
            </a:r>
            <a:r>
              <a:rPr lang="en-GB" baseline="0" dirty="0" err="1" smtClean="0"/>
              <a:t>plugins</a:t>
            </a:r>
            <a:r>
              <a:rPr lang="en-GB" baseline="0" dirty="0" smtClean="0"/>
              <a:t> and themes available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Allows greater collaboration to write ad produce content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26F69-91C3-45F7-BB7F-58FBDE80CD7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4086968" cy="272580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525" y="3883200"/>
            <a:ext cx="5438775" cy="3384376"/>
          </a:xfrm>
        </p:spPr>
        <p:txBody>
          <a:bodyPr>
            <a:normAutofit/>
          </a:bodyPr>
          <a:lstStyle/>
          <a:p>
            <a:r>
              <a:rPr lang="en-GB" b="1" dirty="0" smtClean="0"/>
              <a:t>Effective Websites</a:t>
            </a:r>
            <a:endParaRPr lang="en-GB" b="1" baseline="0" dirty="0" smtClean="0"/>
          </a:p>
          <a:p>
            <a:endParaRPr lang="en-GB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Having appropriate content that caters for website users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Having</a:t>
            </a:r>
            <a:r>
              <a:rPr lang="en-GB" dirty="0" smtClean="0"/>
              <a:t> new content available dynamically</a:t>
            </a:r>
            <a:endParaRPr lang="en-GB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Inform you of new content being available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Becoming a portal to other useful websites 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26F69-91C3-45F7-BB7F-58FBDE80CD7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9"/>
            <a:ext cx="3942952" cy="262975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525" y="3667175"/>
            <a:ext cx="5438775" cy="4467225"/>
          </a:xfrm>
        </p:spPr>
        <p:txBody>
          <a:bodyPr>
            <a:normAutofit/>
          </a:bodyPr>
          <a:lstStyle/>
          <a:p>
            <a:r>
              <a:rPr lang="en-GB" b="1" dirty="0" smtClean="0"/>
              <a:t>Current situation</a:t>
            </a:r>
          </a:p>
          <a:p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Started to develop basic structure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Added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plugins</a:t>
            </a:r>
            <a:r>
              <a:rPr lang="en-GB" baseline="0" dirty="0" smtClean="0"/>
              <a:t> document</a:t>
            </a:r>
            <a:r>
              <a:rPr lang="en-GB" dirty="0" smtClean="0"/>
              <a:t> </a:t>
            </a:r>
            <a:r>
              <a:rPr lang="en-GB" dirty="0" err="1" smtClean="0"/>
              <a:t>mamagement</a:t>
            </a:r>
            <a:endParaRPr lang="en-GB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Added calendar </a:t>
            </a:r>
            <a:r>
              <a:rPr lang="en-GB" baseline="0" dirty="0" err="1" smtClean="0"/>
              <a:t>plugin</a:t>
            </a:r>
            <a:r>
              <a:rPr lang="en-GB" baseline="0" dirty="0" smtClean="0"/>
              <a:t> that can be used for meetings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26F69-91C3-45F7-BB7F-58FBDE80CD7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9"/>
            <a:ext cx="4014960" cy="267778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525" y="3667175"/>
            <a:ext cx="5438775" cy="5616624"/>
          </a:xfrm>
        </p:spPr>
        <p:txBody>
          <a:bodyPr>
            <a:normAutofit/>
          </a:bodyPr>
          <a:lstStyle/>
          <a:p>
            <a:r>
              <a:rPr lang="en-GB" b="1" dirty="0" smtClean="0"/>
              <a:t>Aims</a:t>
            </a:r>
          </a:p>
          <a:p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Define Public/Private boundary</a:t>
            </a:r>
          </a:p>
          <a:p>
            <a:pPr marL="228600" indent="-228600">
              <a:buFont typeface="+mj-lt"/>
              <a:buAutoNum type="arabicPeriod"/>
            </a:pP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Public</a:t>
            </a:r>
          </a:p>
          <a:p>
            <a:pPr marL="228600" indent="-228600">
              <a:buFont typeface="+mj-lt"/>
              <a:buAutoNum type="arabicPeriod"/>
            </a:pPr>
            <a:endParaRPr lang="en-GB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GB" dirty="0" smtClean="0"/>
              <a:t>Maintain some basic information on DRS in Scotland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 smtClean="0"/>
              <a:t>Contact numbers of DRS offices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 smtClean="0"/>
              <a:t>Links to Health Board websites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 smtClean="0"/>
              <a:t>Links to NHS Inform – Use existing websites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 smtClean="0"/>
              <a:t>Links to </a:t>
            </a:r>
            <a:r>
              <a:rPr lang="en-GB" dirty="0" err="1" smtClean="0"/>
              <a:t>mydiabetes</a:t>
            </a:r>
            <a:r>
              <a:rPr lang="en-GB" dirty="0" smtClean="0"/>
              <a:t>*</a:t>
            </a:r>
            <a:r>
              <a:rPr lang="en-GB" dirty="0" err="1" smtClean="0"/>
              <a:t>myway</a:t>
            </a:r>
            <a:r>
              <a:rPr lang="en-GB" dirty="0" smtClean="0"/>
              <a:t> site</a:t>
            </a:r>
          </a:p>
          <a:p>
            <a:pPr marL="685800" lvl="1" indent="-228600"/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Private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 smtClean="0"/>
              <a:t>Get DRS users to use the website more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 smtClean="0"/>
              <a:t>Email users when new content is uploaded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 smtClean="0"/>
              <a:t>Provide</a:t>
            </a:r>
            <a:r>
              <a:rPr lang="en-GB" baseline="0" dirty="0" smtClean="0"/>
              <a:t> latest news from the Diabetes/Ophthalmology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baseline="0" dirty="0" smtClean="0"/>
              <a:t>Provide latest Scottish DRS news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baseline="0" dirty="0" smtClean="0"/>
              <a:t>Allows links to The knowledge Network – a more secure areas for having a DRS forum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26F69-91C3-45F7-BB7F-58FBDE80CD7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However</a:t>
            </a:r>
            <a:r>
              <a:rPr lang="en-GB" baseline="0" dirty="0" smtClean="0"/>
              <a:t> this is a Collaboration and not the Mike and </a:t>
            </a:r>
            <a:r>
              <a:rPr lang="en-GB" baseline="0" dirty="0" err="1" smtClean="0"/>
              <a:t>Nev</a:t>
            </a:r>
            <a:r>
              <a:rPr lang="en-GB" baseline="0" dirty="0" smtClean="0"/>
              <a:t> show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 we need </a:t>
            </a:r>
            <a:r>
              <a:rPr lang="en-GB" baseline="0" smtClean="0"/>
              <a:t>your input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26F69-91C3-45F7-BB7F-58FBDE80CD7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26F69-91C3-45F7-BB7F-58FBDE80CD7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T_slide titlebg.bmp                                          0005F1E1Macintosh HD                   ABA78158: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3175" y="-1588"/>
            <a:ext cx="1029335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43013" y="2971800"/>
            <a:ext cx="8072437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4254500"/>
            <a:ext cx="7200900" cy="1600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F517-B99F-4BA6-B8E6-CE3A30060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E1B3-88A6-4E61-AB8E-49A4AE4B82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1676400"/>
            <a:ext cx="1966913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150" y="1676400"/>
            <a:ext cx="5753100" cy="438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89684-0E04-4D5C-88AA-03DA5648D4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6E7D-0DC9-4936-B3E0-24A40ED7A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7500-C237-45B6-B9B7-79087B29F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781300"/>
            <a:ext cx="3859213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1763" y="2781300"/>
            <a:ext cx="38608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4E51-CAEA-4548-AB02-62C0F61FB9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968F4-D7D5-4A7A-A25D-40558389F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3CAE-067B-494E-B8ED-883CFCF074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DE59-CBD6-4EDC-BE15-270CC5E0B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24598-784A-4346-923E-DEC27A31A6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15CBF-93BD-44E4-9D58-FD4910BD06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PT_slide textbg.bmp                                           0005F1E1Macintosh HD                   ABA78158:"/>
          <p:cNvPicPr>
            <a:picLocks noChangeAspect="1" noChangeArrowheads="1"/>
          </p:cNvPicPr>
          <p:nvPr/>
        </p:nvPicPr>
        <p:blipFill>
          <a:blip r:embed="rId1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3175" y="-1588"/>
            <a:ext cx="1029335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1676400"/>
            <a:ext cx="7872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2781300"/>
            <a:ext cx="78724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5BAE42-4253-4D45-8653-71C86496D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toneSansSemi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toneSansSemi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toneSansSemi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toneSansSemi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toneSans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toneSans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toneSans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StoneSansSemibold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DRS Study Day 13th Nov 2014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03340" y="2492896"/>
            <a:ext cx="511256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11/10/2014:  New Release v01.01.04 went live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605" y="2924944"/>
            <a:ext cx="656139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10/11/2014:  Fix applied to </a:t>
            </a:r>
            <a:r>
              <a:rPr lang="en-GB" sz="1600" b="1" dirty="0" err="1" smtClean="0">
                <a:solidFill>
                  <a:srgbClr val="FFFF00"/>
                </a:solidFill>
              </a:rPr>
              <a:t>Soarian</a:t>
            </a:r>
            <a:r>
              <a:rPr lang="en-GB" sz="1600" b="1" dirty="0" smtClean="0">
                <a:solidFill>
                  <a:srgbClr val="FFFF00"/>
                </a:solidFill>
              </a:rPr>
              <a:t>. v01.01.04.01 went live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3340" y="3284984"/>
            <a:ext cx="610723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Health checks by ATOS/Siemens to be arranged soon.</a:t>
            </a:r>
          </a:p>
          <a:p>
            <a:r>
              <a:rPr lang="en-GB" sz="1600" b="1" dirty="0" smtClean="0">
                <a:solidFill>
                  <a:srgbClr val="FFFF00"/>
                </a:solidFill>
              </a:rPr>
              <a:t>New mobile client to be released shortly</a:t>
            </a:r>
          </a:p>
          <a:p>
            <a:r>
              <a:rPr lang="en-GB" sz="1600" b="1" dirty="0" smtClean="0">
                <a:solidFill>
                  <a:srgbClr val="FFFF00"/>
                </a:solidFill>
              </a:rPr>
              <a:t>Database/Server software patches to be applied</a:t>
            </a:r>
          </a:p>
        </p:txBody>
      </p:sp>
      <p:pic>
        <p:nvPicPr>
          <p:cNvPr id="12" name="Picture 11" descr="check_it_off_your_list_sm_w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1932" y="5589240"/>
            <a:ext cx="1047750" cy="1047750"/>
          </a:xfrm>
          <a:prstGeom prst="rect">
            <a:avLst/>
          </a:prstGeom>
        </p:spPr>
      </p:pic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5388" y="548680"/>
            <a:ext cx="1462001" cy="1296144"/>
          </a:xfrm>
          <a:prstGeom prst="rect">
            <a:avLst/>
          </a:prstGeom>
        </p:spPr>
      </p:pic>
      <p:pic>
        <p:nvPicPr>
          <p:cNvPr id="14" name="Picture 13" descr="sy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1092" y="5085184"/>
            <a:ext cx="1512168" cy="103494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980" y="4149080"/>
            <a:ext cx="2520279" cy="85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7036" y="2564904"/>
            <a:ext cx="1981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703340" y="4365104"/>
            <a:ext cx="511256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DRS Letters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3340" y="5445224"/>
            <a:ext cx="511256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DRS Replacement IT System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396" y="736453"/>
            <a:ext cx="1943176" cy="195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DRS Study Day 13th Nov 2014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91573" y="3861048"/>
            <a:ext cx="302433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Blip>
                <a:blip r:embed="rId4"/>
              </a:buBlip>
            </a:pPr>
            <a:r>
              <a:rPr lang="en-GB" sz="2000" b="1" dirty="0" smtClean="0">
                <a:solidFill>
                  <a:srgbClr val="FFFF00"/>
                </a:solidFill>
              </a:rPr>
              <a:t>  Improved reporting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356" y="112474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solidFill>
                  <a:srgbClr val="FFFF00"/>
                </a:solidFill>
              </a:rPr>
              <a:t>Autograder</a:t>
            </a:r>
            <a:endParaRPr lang="en-GB" sz="28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957" y="2996953"/>
            <a:ext cx="4608512" cy="23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91572" y="3212976"/>
            <a:ext cx="437413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Blip>
                <a:blip r:embed="rId4"/>
              </a:buBlip>
            </a:pPr>
            <a:r>
              <a:rPr lang="en-GB" sz="2000" b="1" dirty="0" smtClean="0">
                <a:solidFill>
                  <a:srgbClr val="FFFF00"/>
                </a:solidFill>
              </a:rPr>
              <a:t> 600 grading cases per 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572" y="4437112"/>
            <a:ext cx="401706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Blip>
                <a:blip r:embed="rId4"/>
              </a:buBlip>
            </a:pPr>
            <a:r>
              <a:rPr lang="en-GB" sz="2000" b="1" dirty="0" smtClean="0">
                <a:solidFill>
                  <a:srgbClr val="FFFF00"/>
                </a:solidFill>
              </a:rPr>
              <a:t>  Improved error handling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1252" y="476672"/>
            <a:ext cx="360040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b="1" dirty="0" smtClean="0"/>
              <a:t>The New DRS Website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DRS Website home p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3220" y="1916832"/>
            <a:ext cx="4176464" cy="3732794"/>
          </a:xfrm>
          <a:prstGeom prst="rect">
            <a:avLst/>
          </a:prstGeom>
        </p:spPr>
      </p:pic>
      <p:pic>
        <p:nvPicPr>
          <p:cNvPr id="9" name="Picture 8" descr="hard_working_on_computer_anim_sm_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7916" y="4941168"/>
            <a:ext cx="1256506" cy="125650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980" y="2132856"/>
            <a:ext cx="8793737" cy="17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5068" y="3501008"/>
            <a:ext cx="5167520" cy="52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pic>
        <p:nvPicPr>
          <p:cNvPr id="5" name="Picture 4" descr="website 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1132" y="2708920"/>
            <a:ext cx="7047359" cy="2795452"/>
          </a:xfrm>
          <a:prstGeom prst="rect">
            <a:avLst/>
          </a:prstGeom>
        </p:spPr>
      </p:pic>
      <p:pic>
        <p:nvPicPr>
          <p:cNvPr id="7" name="Picture 6" descr="cont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1332" y="620688"/>
            <a:ext cx="3000375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pic>
        <p:nvPicPr>
          <p:cNvPr id="6" name="Picture 5" descr="drs background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80" y="404664"/>
            <a:ext cx="3240000" cy="2520000"/>
          </a:xfrm>
          <a:prstGeom prst="rect">
            <a:avLst/>
          </a:prstGeom>
        </p:spPr>
      </p:pic>
      <p:pic>
        <p:nvPicPr>
          <p:cNvPr id="7" name="Picture 6" descr="drs management groups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988" y="3645024"/>
            <a:ext cx="3240000" cy="2520000"/>
          </a:xfrm>
          <a:prstGeom prst="rect">
            <a:avLst/>
          </a:prstGeom>
        </p:spPr>
      </p:pic>
      <p:pic>
        <p:nvPicPr>
          <p:cNvPr id="8" name="Picture 7" descr="drs manual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1492" y="404664"/>
            <a:ext cx="3240000" cy="2520000"/>
          </a:xfrm>
          <a:prstGeom prst="rect">
            <a:avLst/>
          </a:prstGeom>
        </p:spPr>
      </p:pic>
      <p:pic>
        <p:nvPicPr>
          <p:cNvPr id="9" name="Picture 8" descr="drs repor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1492" y="3645024"/>
            <a:ext cx="3240000" cy="251361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7076" y="1772816"/>
            <a:ext cx="6006566" cy="31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pic>
        <p:nvPicPr>
          <p:cNvPr id="5" name="Picture 4" descr="sifting-through-ide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284" y="1916832"/>
            <a:ext cx="3440435" cy="2802359"/>
          </a:xfrm>
          <a:prstGeom prst="rect">
            <a:avLst/>
          </a:prstGeom>
        </p:spPr>
      </p:pic>
      <p:pic>
        <p:nvPicPr>
          <p:cNvPr id="6" name="Picture 5" descr="The knowledge ne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5708" y="3645024"/>
            <a:ext cx="2952328" cy="6441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96" y="2564904"/>
            <a:ext cx="1800200" cy="176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1412" y="5013176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3060" y="1844824"/>
            <a:ext cx="648072" cy="62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5788" y="3284984"/>
            <a:ext cx="1476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1332" y="476672"/>
            <a:ext cx="2520280" cy="10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IS enter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79804" y="1916832"/>
            <a:ext cx="1112912" cy="1112912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5308" y="5085184"/>
            <a:ext cx="720080" cy="6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6996" y="764704"/>
            <a:ext cx="2016224" cy="72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020" y="4653136"/>
            <a:ext cx="12525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79804" y="4509120"/>
            <a:ext cx="1150243" cy="11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180" y="1268760"/>
            <a:ext cx="5943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87516" y="4149080"/>
            <a:ext cx="955711" cy="461665"/>
          </a:xfrm>
          <a:prstGeom prst="rect">
            <a:avLst/>
          </a:prstGeom>
          <a:gradFill>
            <a:gsLst>
              <a:gs pos="85001">
                <a:srgbClr val="7D8496">
                  <a:alpha val="68000"/>
                </a:srgbClr>
              </a:gs>
              <a:gs pos="100000">
                <a:srgbClr val="E6E6E6"/>
              </a:gs>
            </a:gsLst>
            <a:path path="rect">
              <a:fillToRect l="100000" t="100000"/>
            </a:path>
          </a:gra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D.R.S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DRS Study Day 13th Nov 2014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3260" y="404664"/>
            <a:ext cx="4312319" cy="554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SCOSL">
  <a:themeElements>
    <a:clrScheme name="">
      <a:dk1>
        <a:srgbClr val="000000"/>
      </a:dk1>
      <a:lt1>
        <a:srgbClr val="FFFFFF"/>
      </a:lt1>
      <a:dk2>
        <a:srgbClr val="092869"/>
      </a:dk2>
      <a:lt2>
        <a:srgbClr val="FFFFFF"/>
      </a:lt2>
      <a:accent1>
        <a:srgbClr val="5D719C"/>
      </a:accent1>
      <a:accent2>
        <a:srgbClr val="3333CC"/>
      </a:accent2>
      <a:accent3>
        <a:srgbClr val="AAACB9"/>
      </a:accent3>
      <a:accent4>
        <a:srgbClr val="DADADA"/>
      </a:accent4>
      <a:accent5>
        <a:srgbClr val="B6BBCB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StoneSansSemibold"/>
        <a:ea typeface=""/>
        <a:cs typeface=""/>
      </a:majorFont>
      <a:minorFont>
        <a:latin typeface="StoneSans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NHSSCOSL</Template>
  <TotalTime>3363</TotalTime>
  <Words>441</Words>
  <Application>Microsoft Office PowerPoint</Application>
  <PresentationFormat>35mm Slides</PresentationFormat>
  <Paragraphs>100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NHSSCOSL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After Soarian</dc:title>
  <dc:creator>nlee01</dc:creator>
  <cp:lastModifiedBy>Mike Black</cp:lastModifiedBy>
  <cp:revision>266</cp:revision>
  <dcterms:created xsi:type="dcterms:W3CDTF">2010-10-27T09:17:42Z</dcterms:created>
  <dcterms:modified xsi:type="dcterms:W3CDTF">2014-11-13T10:27:41Z</dcterms:modified>
</cp:coreProperties>
</file>